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6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D8F58-484E-4E1C-96C8-D56F4544CD12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1082B-0AD5-45AB-B987-7E559A81BC3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C6B60-0BE8-4C1E-B35B-ED9468DA0393}" type="datetimeFigureOut">
              <a:rPr lang="it-IT" smtClean="0"/>
              <a:pPr/>
              <a:t>24/04/2012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28AD7-E9AD-4F55-A089-F45693B1AE2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it-IT" dirty="0" smtClean="0"/>
              <a:t>PESCHERIA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552" y="1556792"/>
            <a:ext cx="77048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Venne creata al centro del </a:t>
            </a:r>
            <a:r>
              <a:rPr lang="it-IT" sz="2800" smtClean="0">
                <a:solidFill>
                  <a:srgbClr val="FF0000"/>
                </a:solidFill>
              </a:rPr>
              <a:t>cagnan </a:t>
            </a:r>
            <a:r>
              <a:rPr lang="it-IT" sz="2800" dirty="0" smtClean="0">
                <a:solidFill>
                  <a:srgbClr val="FF0000"/>
                </a:solidFill>
              </a:rPr>
              <a:t>grande nel tempo del governo austriaco, nel 1856. Obbiettivo era dare più appropriata sede al quotidiano mercato del pesce , prima situato nelle vicinanze della piazza dei signori. </a:t>
            </a:r>
          </a:p>
          <a:p>
            <a:r>
              <a:rPr lang="it-IT" sz="2800" dirty="0" smtClean="0">
                <a:solidFill>
                  <a:srgbClr val="FF0000"/>
                </a:solidFill>
              </a:rPr>
              <a:t>È un’isola tra i canali che attraversano la città, molto affascinante ed è uno dei mercati ittici più importanti del veneto.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2123728" y="404664"/>
            <a:ext cx="43204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Pescheria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it-IT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it-IT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it-IT" b="1" dirty="0" smtClean="0">
                <a:solidFill>
                  <a:schemeClr val="bg1"/>
                </a:solidFill>
              </a:rPr>
              <a:t>Il Canale dei Buranelli si trova nel centro storico di Treviso, poco distante dalla Pescheria e da Cà dei Carraresi. Si tratta di un ramo del fiume Botteniga, che in questa zona prende il toponimo di Canale e Ponte dei Buranelli per la presenza di un edificio appartenuto, nel cinquecento, ad una famiglia di commercianti provenienti da Burano.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915816" y="404664"/>
            <a:ext cx="2920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it-IT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Buranelli</a:t>
            </a:r>
            <a:endParaRPr lang="it-IT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77152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smtClean="0"/>
              <a:t>La casa dei Carraresi è situata tra via Palestro e il fiume Cagnan. È un edificio di origine medioevale. Dal 1354 venne venduto a dei veneziani che lo rivendettero a Paolo Di Gherardo, che la trasformò in un’osteria. Adesso la casa viene utilizzata per varie mostre, le ultime sono state quelle di Manciù e quelle sull’India. Questa casa si chiama così perché al suo interno è stato ritrovato un affresco raffigurante il simbolo della famiglia Carraresi.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195736" y="332656"/>
            <a:ext cx="4658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Cà dei Carraresi</a:t>
            </a:r>
            <a:endParaRPr lang="it-IT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Ristorante tipico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/>
          <a:lstStyle/>
          <a:p>
            <a:pPr marL="0">
              <a:buNone/>
            </a:pPr>
            <a:r>
              <a:rPr lang="it-IT" dirty="0" smtClean="0"/>
              <a:t>San Parisio ristorante propone piatti tipici della cucina veneziana, bistecche e pesce,abbinati a vini locali. E 'famosa per le ricette speciali per chi ama sperimentare con gusto originale.</a:t>
            </a:r>
            <a:br>
              <a:rPr lang="it-IT" dirty="0" smtClean="0"/>
            </a:br>
            <a:r>
              <a:rPr lang="it-IT" dirty="0" smtClean="0"/>
              <a:t>Serate a tema a volte sono organizzate.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1000"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Lavoro svolto da:</a:t>
            </a:r>
            <a:endParaRPr lang="it-IT" sz="48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it-IT" dirty="0" smtClean="0"/>
          </a:p>
          <a:p>
            <a:pPr algn="ctr">
              <a:buNone/>
            </a:pPr>
            <a:endParaRPr lang="it-IT" dirty="0" smtClean="0"/>
          </a:p>
          <a:p>
            <a:pPr algn="ctr">
              <a:buNone/>
            </a:pPr>
            <a:r>
              <a:rPr lang="it-IT" dirty="0" smtClean="0"/>
              <a:t>Lorenzo Graziani</a:t>
            </a:r>
          </a:p>
          <a:p>
            <a:pPr algn="ctr">
              <a:buNone/>
            </a:pPr>
            <a:r>
              <a:rPr lang="it-IT" dirty="0" smtClean="0"/>
              <a:t>Marco Brianese</a:t>
            </a:r>
          </a:p>
          <a:p>
            <a:pPr algn="ctr">
              <a:buNone/>
            </a:pPr>
            <a:r>
              <a:rPr lang="it-IT" dirty="0" smtClean="0"/>
              <a:t>Luca Buscato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226</Words>
  <Application>Microsoft Office PowerPoint</Application>
  <PresentationFormat>Presentazione su schermo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PESCHERIA</vt:lpstr>
      <vt:lpstr>Diapositiva 2</vt:lpstr>
      <vt:lpstr>Diapositiva 3</vt:lpstr>
      <vt:lpstr>Diapositiva 4</vt:lpstr>
      <vt:lpstr>Ristorante tipico</vt:lpstr>
      <vt:lpstr>Lavoro svolto da: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STUDENTI</dc:creator>
  <cp:lastModifiedBy>STUDENTI</cp:lastModifiedBy>
  <cp:revision>30</cp:revision>
  <dcterms:created xsi:type="dcterms:W3CDTF">2012-03-10T07:14:31Z</dcterms:created>
  <dcterms:modified xsi:type="dcterms:W3CDTF">2012-04-24T06:52:32Z</dcterms:modified>
</cp:coreProperties>
</file>